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FFBFF-EDDC-1C4B-9BF3-F5D23CF927F4}" v="14" dt="2018-07-02T21:43:19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Anand" userId="dee251f9de0bea46" providerId="LiveId" clId="{17AFFBFF-EDDC-1C4B-9BF3-F5D23CF927F4}"/>
    <pc:docChg chg="undo custSel modSld">
      <pc:chgData name="Tushar Anand" userId="dee251f9de0bea46" providerId="LiveId" clId="{17AFFBFF-EDDC-1C4B-9BF3-F5D23CF927F4}" dt="2018-07-02T21:43:19.965" v="13" actId="167"/>
      <pc:docMkLst>
        <pc:docMk/>
      </pc:docMkLst>
      <pc:sldChg chg="addSp modSp">
        <pc:chgData name="Tushar Anand" userId="dee251f9de0bea46" providerId="LiveId" clId="{17AFFBFF-EDDC-1C4B-9BF3-F5D23CF927F4}" dt="2018-07-02T21:42:02.614" v="5" actId="167"/>
        <pc:sldMkLst>
          <pc:docMk/>
          <pc:sldMk cId="1231553075" sldId="267"/>
        </pc:sldMkLst>
        <pc:inkChg chg="add ord">
          <ac:chgData name="Tushar Anand" userId="dee251f9de0bea46" providerId="LiveId" clId="{17AFFBFF-EDDC-1C4B-9BF3-F5D23CF927F4}" dt="2018-07-02T21:41:56.719" v="3" actId="167"/>
          <ac:inkMkLst>
            <pc:docMk/>
            <pc:sldMk cId="1231553075" sldId="267"/>
            <ac:inkMk id="4" creationId="{83F00F2C-1EEC-8349-B796-F27E0C7DEA2F}"/>
          </ac:inkMkLst>
        </pc:inkChg>
        <pc:inkChg chg="add ord">
          <ac:chgData name="Tushar Anand" userId="dee251f9de0bea46" providerId="LiveId" clId="{17AFFBFF-EDDC-1C4B-9BF3-F5D23CF927F4}" dt="2018-07-02T21:41:59.762" v="4" actId="167"/>
          <ac:inkMkLst>
            <pc:docMk/>
            <pc:sldMk cId="1231553075" sldId="267"/>
            <ac:inkMk id="5" creationId="{E7A12F8C-5DA1-E34B-B34D-AE414CB1AF81}"/>
          </ac:inkMkLst>
        </pc:inkChg>
        <pc:inkChg chg="add ord">
          <ac:chgData name="Tushar Anand" userId="dee251f9de0bea46" providerId="LiveId" clId="{17AFFBFF-EDDC-1C4B-9BF3-F5D23CF927F4}" dt="2018-07-02T21:42:02.614" v="5" actId="167"/>
          <ac:inkMkLst>
            <pc:docMk/>
            <pc:sldMk cId="1231553075" sldId="267"/>
            <ac:inkMk id="6" creationId="{00B70EA1-B7E0-3D49-9AD7-62E46FBF413E}"/>
          </ac:inkMkLst>
        </pc:inkChg>
      </pc:sldChg>
      <pc:sldChg chg="addSp delSp modSp">
        <pc:chgData name="Tushar Anand" userId="dee251f9de0bea46" providerId="LiveId" clId="{17AFFBFF-EDDC-1C4B-9BF3-F5D23CF927F4}" dt="2018-07-02T21:43:19.965" v="13" actId="167"/>
        <pc:sldMkLst>
          <pc:docMk/>
          <pc:sldMk cId="3084504244" sldId="269"/>
        </pc:sldMkLst>
        <pc:inkChg chg="add del">
          <ac:chgData name="Tushar Anand" userId="dee251f9de0bea46" providerId="LiveId" clId="{17AFFBFF-EDDC-1C4B-9BF3-F5D23CF927F4}" dt="2018-07-02T21:42:53.886" v="9" actId="167"/>
          <ac:inkMkLst>
            <pc:docMk/>
            <pc:sldMk cId="3084504244" sldId="269"/>
            <ac:inkMk id="4" creationId="{D1903704-F118-F545-9DEE-6C26AD05754B}"/>
          </ac:inkMkLst>
        </pc:inkChg>
        <pc:inkChg chg="add del">
          <ac:chgData name="Tushar Anand" userId="dee251f9de0bea46" providerId="LiveId" clId="{17AFFBFF-EDDC-1C4B-9BF3-F5D23CF927F4}" dt="2018-07-02T21:42:53.582" v="8" actId="167"/>
          <ac:inkMkLst>
            <pc:docMk/>
            <pc:sldMk cId="3084504244" sldId="269"/>
            <ac:inkMk id="5" creationId="{52957257-0DCE-8746-A51A-8E7192828B6E}"/>
          </ac:inkMkLst>
        </pc:inkChg>
        <pc:inkChg chg="add ord">
          <ac:chgData name="Tushar Anand" userId="dee251f9de0bea46" providerId="LiveId" clId="{17AFFBFF-EDDC-1C4B-9BF3-F5D23CF927F4}" dt="2018-07-02T21:43:16.851" v="12" actId="167"/>
          <ac:inkMkLst>
            <pc:docMk/>
            <pc:sldMk cId="3084504244" sldId="269"/>
            <ac:inkMk id="6" creationId="{99F81305-F9CB-0047-A62B-B9C0FCE30ED0}"/>
          </ac:inkMkLst>
        </pc:inkChg>
        <pc:inkChg chg="add ord">
          <ac:chgData name="Tushar Anand" userId="dee251f9de0bea46" providerId="LiveId" clId="{17AFFBFF-EDDC-1C4B-9BF3-F5D23CF927F4}" dt="2018-07-02T21:43:19.965" v="13" actId="167"/>
          <ac:inkMkLst>
            <pc:docMk/>
            <pc:sldMk cId="3084504244" sldId="269"/>
            <ac:inkMk id="7" creationId="{EE8C8694-AB67-4240-8419-2B7C42B8D48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1:50.939"/>
    </inkml:context>
    <inkml:brush xml:id="br0">
      <inkml:brushProperty name="width" value="0.2" units="cm"/>
      <inkml:brushProperty name="height" value="0.4" units="cm"/>
      <inkml:brushProperty name="color" value="#C6FDC8"/>
      <inkml:brushProperty name="tip" value="rectangle"/>
      <inkml:brushProperty name="rasterOp" value="maskPen"/>
    </inkml:brush>
  </inkml:definitions>
  <inkml:trace contextRef="#ctx0" brushRef="#br0">955 162,'0'-42,"0"14,0 0,0 18,-5-13,-9 9,5 9,-19-6,-5 13,1 12,-10 14,-3 9,-11 8,7-3,5 4,0-1,-3 11,-4-1,-3-1,0 11,-1-6,3-1,1 3,9-10,-5-2,3-5,25-11,-18 7,46-36,5-4,14-21,14-9,0 0,0-1,7-6,3 2,-1-5,0-2,7-2,1-3,4-2,0 3,11-6,-11 4,0 1,-4 3,-1 2,-9 2,-2 5,4-2,-2 9,-19 9,-16 26,-25 16,-10 8,-3 6,-8 5,-3 5,-3 2,3-3,-9 5,7-2,2-2,2-3,-2 5,7 0,2-2,5-10,7-2,5-18,28-1,11-25,14-12,3-10,9-8,0 1,-2 3,6 0,-4-7,3 0,-3 0,2 0,-9 1,-2 1,-3 5,-9 5,0 9,0 0,-7 21,-14 14,-21 21,-23 11,-1-4,1-5,2 1,7 11,-7 2,0 5,9-5,12-9,10-18,11-10,11-14,24-12,7-9,-2-7,2 0,2-7,3-5,9-2,0 0,-2 0,-3 0,-4 3,-3 2,-4 4,-3 3,-9 2,-7 7,-9 9,-19 14,-24 19,-13 12,-14 7,9 2,-5-3,-2-4,0 5,2-5,3 2,2-2,7 2,-7-4,-2 7,4-12,-2 7,19-10,2-8,28-10,16-17,21-20,3-3,4-4,3-3,4-4,3-3,2-2,7-7,-7 8,-2 1,-3 3,-9 9,-2 2,-3 3,-2 2,-7 7,-19 9,-11 31,-28 20,-12 10,-7 3,9-10,-4 0,-3-1,7 1,-2 0,3 0,-3 0,9-7,-9 0,19 0,-5 0,28-14,9-7,21-30,5-7,7-10,7-4,7-3,5 0,0-4,4-3,-9 5,0 3,2 4,-13-2,1 9,-6 2,-5 5,-7 7,-19 12,-9 23,-23 14,-14 25,-10-4,-9-5,12-9,-3 0,-7 7,-2 0,10-2,6-10,5-2,9-18,3 11,30-31,12-4,11-18,7-6,-2-4,5-2,0-3,6-2,-4 0,5 0,2 0,-7 3,-2 2,-3 4,-4 3,-3-5,-2 7,0 0,-23 30,-19 17,-24 18,-13 10,-5-3,0 2,0 3,0 0,0-7,2 0,5 0,-2 0,7 0,-3 0,17-9,-5-5,28-14,9-21,26-16,0-8,7 3,2-7,3-2,4-3,8-9,1 0,-1 0,1-2,1 7,-5-5,-2 7,-5 7,-3-2,-4 9,-14 9,-7 14,-28 19,-18 17,-20 20,-8 3,4-8,-3 3,8-5,2 3,-2-3,9-4,-10-3,34 5,4-18,28-13,9-13,5-12,7-12,2-4,3 0,4-1,3-4,2 5,0-3,0-4,-2 0,-3 0,-4 4,-3 3,0 2,-2 7,-14 9,-2 24,-33 23,-12 11,-23 10,7-7,-2 2,4-2,8-2,6-17,12-2,0-9,0 11,5-18,9-5,2-5,19-2,7-2,9-7,3-10,4-7,-4-9,2 5,2-3,3-4,2 0,-3-1,-4 6,-7 1,-4 4,-3 6,-10 9,-15 7,-24 19,-21 10,-21 15,4-2,8-2,0-7,6 5,-1-3,-3 12,-7-4,0-1,9-9,3 2,23-20,16-13,24-15,16-13,16-11,5-2,7-5,-2 5,4-8,0 6,-4 4,7-2,-24 13,-2 3,-2 5,-12-3,-7 12,-10 5,-6 4,-19 19,-12 3,-16 18,-7 2,-4 3,-3 1,0 1,0 0,0 0,-7 7,0 0,4-2,8-3,0-2,9 0,2 0,3-9,25-5,17-14,18-7,12-21,0-7,9-5,10-4,0 0,9-10,0 3,-3-1,1-6,-7 9,2-2,-3 2,-1-3,-6 10,-1 3,-3 1,-17 6,3 4,-2 7,-19 5,-5 22,-23 15,-18 12,-10 11,4-2,6-14,4 7,2-16,5 9,-5-23,17-1,-7-18,34-16,10-5,3-14,-3 0,-3-5,3-2,-4 10,-17 6,-14 19,-24 19,-32 23,5-3,2 1,5 0,2-1,-3-6,-1 4,-3-2,2 0,3 3,2-6,-3 3,-4-2,3-3,-8-4,3-3,4-2,-4-2,-1 2,1-5,0 1,2-8,7 5,0-5,-7-2,0 0,2-11,12-10,14-10,14-11,5 0,4-7,5 0,5 3,-1 1,6 10,-10 0,-5 5,-16 2,-12 2,-20 19,-3 3,0 8,5 6,-5 1,-7 6,-5 1,-4 6,-3 1,-2 3,-7 3,2-3,-2 4,-2 1,-10 7,8-5,-6 4,6 3,-8 0,10 0,2-2,2-5,12-5,7-11,-2-5,20 2,3-9,26-4,2-17,16-5,19-23,10 5,6-15,-4 1,-5 7,2-3,-2 7,2 5,-4 0,0-7,-3 0,5 0,-7 0,-14 12,-21 9,-23 12,-26 16,-5 9,-2 10,-2-1,-5 10,-5 3,0 1,-11 1,9-3,2-2,1 3,8-8,-4 0,7-2,7 0,-4-2,6-10,0-4,5-3,5-2,2-7,12-4,9-10,9-3,12-18,16-9,5-12,12-2,-5-1,-2 3,-10 17,-4-3,-3 2,-2 7,-7-2,-14 12,-14 2,-12 12,-18 16,4 7,3 4,-5 3,5 0,-3 3,-4 4,2-5,-3 5,-1-2,1 2,8-5,-3 5,3-5,4-2,1 0,-3 0,4-2,-4-5,14-5,5-18,18-12,5-14,5 2,2-2,0 0,-12-2,-9 9,-9 9,-12 19,0 3,0 4,0 2,-2 7,-3-2,-2 3,-2 1,4 3,-4-2,-3-5,5 12,-5-5,3 2,4 0,-4-2,2 0,2 0,3 0,2 5,0 0,0-1,9-15,10 6,23-23,16-16,31-17,2-7,0 5,-7 7,0-2,0-3,-7 1,-2 1,-3 3,-4-2,-3-3,-2-2,0 0,-9 10,-22-3,-18 16,-9 14,-12 5,-2 17,-3 4,-4 4,-3 10,-2-4,0-1,0 0,0 5,0-4,0-1,0 0,9-2,3-7,2 0,0 0,7 0,7 0,-2 0,16-9,-7 7,30-19,5 0,14-24,19-13,-3 2,-2 2,-7-2,5 5,-3-3,5-2,-7-7,-9 0,-15 10,-18 4,-9 16,-19 12,0 2,0 12,9-9,-6 4,30-18,9-5,28-21,23-7,-5-2,1 6,-17 6,1-1,-1 1,5 4,-5-7,3-3,-17 8,12 0,-35 27,5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1:45.595"/>
    </inkml:context>
    <inkml:brush xml:id="br0">
      <inkml:brushProperty name="width" value="0.2" units="cm"/>
      <inkml:brushProperty name="height" value="0.4" units="cm"/>
      <inkml:brushProperty name="color" value="#C6FDC8"/>
      <inkml:brushProperty name="tip" value="rectangle"/>
      <inkml:brushProperty name="rasterOp" value="maskPen"/>
    </inkml:brush>
  </inkml:definitions>
  <inkml:trace contextRef="#ctx0" brushRef="#br0">437 559,'-33'0,"12"0,-4-5,4-9,4 5,11-19,3 7,3-14,0 18,0-20,0 23,0-7,0 12,-14 41,0 10,0 10,14-20,12-11,9-14,4-7,15-7,4-7,-4-4,-5-3,5-3,6-4,-1 5,4-5,-5 2,-2-2,7 5,0-7,-2 2,-3 0,-2 0,0 7,0 0,7-7,0 2,-2 7,4-6,-2 11,-2 4,-12-4,4 12,-27 4,-5 19,-16 0,-17 10,-4-1,-3 5,-2 5,-9 2,-3 0,-2 0,0 0,7 0,0 0,-5 0,5 0,5-10,16-1,9-20,15-4,18-14,9-4,12-10,0 0,0 0,0 0,2 0,3 0,2 0,7 0,-5 0,1 0,-1 0,5 7,-5 0,1-3,-1-1,5-1,-5 3,3 2,0 2,2-2,-7 7,-12 7,-2 7,-19 7,-2 14,-11 7,-10 14,-10-5,-8 5,-1-4,7-3,-9 0,5 0,2 0,9-19,-6-4,34-24,5-9,19-9,4-17,-4 5,-1 7,3 2,5-2,2-7,2 5,-2 2,-4 0,4 7,-14-5,-19 29,-23 4,-14 11,-19 20,3-6,2-1,7-3,-5-5,1 3,-1 2,-2 7,-5-5,3 0,2 1,0-3,-7-7,0-3,0-4,19-4,4-20,17-11,-5-14,2 10,-9-3,-9 9,-12-9,2 12,-2 2,0 0,-7-7,0 0,0 0,-7 2,0 5,2 7,3 5,2 2,0 0,-19 0,-9 0,3 9,4 3,11 2,8 0,2-7,0 4,0-1,-9 6,-5-2,2 5,-2 2,9 7,-2 0,5-3,-5 6,0-3,3-3,-6 3,3-2,3 0,8-15,3 10,19-14,-21 3,32-10,-9-12,28-9,5 5,23-12,2 2,12-11,-7 4,-5 3,5 2,0 7,0 0,2 0,-4-7,7 0,-1 0,1-3,-7 8,2-7,-5 2,-2 0,0 2,0 10,0 2,-7 2,0-2,-9 5,-5 27,-14 10,-17 12,-11 9,-9 5,-12 9,7-3,0-4,9-4,5-20,17-6,18-19,4-12,22-20,4-3,8-5,-1 3,5-5,0-3,-14 13,0-3,0 2,0 3,0 2,0 2,0 5,-7-2,0 9,-19 0,5 18,-28 8,-16 7,-12 11,-7-2,0 2,0-2,-7 5,0-5,2 2,3-2,0 5,-5-5,11-2,-4 2,24-19,-1 3,54-38,14-9,5-7,-3-2,-2 2,0-3,2 1,-2 0,5 2,0-3,4 1,-7 0,1 4,-1 3,0-5,-2 7,-14 0,5 16,-75 47,-14 14,-23 14,18-28,-2 5,0 2,0 0,-5 0,5 0,7 0,5-7,0 0,-5 2,18-4,-4 2,24-10,-3 3,28-14,14-7,2-7,7-7,5-7,5-4,11-10,-2 0,5 0,2-3,0 8,2-7,3 2,2 0,2-7,-4 4,2 1,-2 0,4-5,-2 4,-2 1,-3 0,-4 4,-5 10,-7 2,2 2,-2-2,-19 9,-16 19,-28 10,-16 20,-14 5,6-12,-4 3,5-5,4-2,-4-5,7 4,-3-1,-2 13,-7-2,5 5,9-5,9-19,31 3,11-24,17-11,9-10,9-18,-2 2,2-3,10 1,2 0,-2 2,-3-3,5-1,2-3,1 0,-1 0,-4 2,-10 5,-2 7,-2 5,2 2,-5 9,-18 3,-24 25,-23 10,-16 11,-10-7,-2 12,0-4,0-6,-2 8,-3-5,-2 2,2-2,5 5,5-7,2-1,9-1,-4-10,32-12,19-9,24-23,20-15,-4 3,-1 3,1-6,2 3,0-2,0 2,0-5,0 5,0-4,0-3,0 0,0 0,-2 2,-5 5,-5 5,-9 9,0 0,9 0,-18 23,-5 19,-40 23,-23 19,-7-7,-2-2,2-7,2 6,3 1,2 0,2-15,-2 3,7-2,0 7,7 2,-4-10,36-18,8-16,18-10,12-16,0-11,7-3,5 0,16-5,2-7,1 3,1-3,1-6,2 1,-2 1,-5 0,4 2,-6 7,0 2,-5 5,-7 5,-5 11,-2 5,-23 0,2 14,-26 7,-2 21,-16 7,-17 5,-4 2,-1 0,1 0,-7 0,2 0,-5 0,-9 7,0 0,2-3,-4-1,2-3,9-19,17 0,23-23,21-18,30-20,3 1,0 0,6-5,1 0,4 0,3 0,-5 2,0 5,0 7,-2-2,-5 2,-7 4,-5 8,-2 0,0 9,-9 0,-5 18,-14 10,-17 10,-18 11,0-7,-9 0,2 2,0 3,-9-5,2 0,4 0,3 7,14-19,33-9,23-26,14-9,-2-4,-3 1,0-1,5-3,-2-7,2 7,0 0,-3-3,6 8,-10-5,-3 2,-1-2,-3 5,0-3,0 10,0-3,-14 22,-14 4,-14 7,-24 18,-4 1,-7 0,3-1,-3 6,-3-3,-1 2,-1-4,3-1,4 1,3 0,-1-5,3 7,5 0,-7-3,39-8,17-22,16-16,9-12,-2-2,7-4,5-1,2-7,0 5,0-4,0-3,2 0,3 0,2 0,-3 0,-4 2,-7 7,-7 12,-4 0,-17 26,-14 9,-24 16,-27 29,-10-3,10-10,-5 3,2-4,1 1,-3 1,0 0,7-15,0 10,9-14,5-2,28-19,9-5,33-20,-2-6,2 1,7-7,12-1,4-1,3-6,-5-1,7-3,0 0,-3 0,6 7,-10 0,-3 0,-1 2,-10 3,0 9,2 0,-14 9,-2 5,-16 9,-5 12,-23 5,-26 23,-10 2,-13 10,11-10,8-6,-6-6,6 6,-3-3,0 2,9-4,-4 2,-1 2,8-4,-5 2,19-19,16-2,7-12,21-9,2-7,3-4,11-6,5-4,5-4,2-1,7-7,2 5,0-2,1 2,-3-5,-7 8,0-3,0 0,-3 9,-4-2,-7 7,-4 7,-10-2,0 9,-10 0,-15 18,-24 10,-21 14,-14 10,2-6,3 1,-10 2,-4 5,-3 2,10-10,16-8,-3-1,8-7,0 8,37-22,14-9,14-12,23-16,5-4,0-1,-5 5,3-5,-5 1,5-3,2 0,0 2,-3-4,-1 4,-3 3,-10 2,3 7,-4 0,-3 2,0 5,-19 5,-28 39,-37 19,-14 7,-14 7,12-12,4-6,17-6,-5-1,2-3,1 0,-3 7,9-10,12-11,23-14,19-14,12-7,7-2,2 0,0 2,0-3,0-1,0-3,2 0,5 0,-5 0,8 0,-3 0,0 0,7-7,-7 0,0 2,2 3,-4 2,9 0,-10 9,3 5,-23 5,-10 20,-23 10,-7 10,-14 4,-4 7,-10 0,0-3,9-8,3-3,-1 2,8-4,-5 2,19-12,16-2,7-12,23-16,7-9,10-10,7-4,4-7,3 2,2-3,9-1,-4-3,2 0,0 0,-10 0,6 0,-3 0,0 0,-7 2,-10 5,-1 7,-3 5,-7 2,-19 9,-14 21,-25 19,-10 10,-9 4,-11 0,-3 0,0 0,-3 0,8 0,-5 0,5-3,2-4,0 5,0-5,0 5,18-8,17-11,28-14,17-4,13-6,3-4,-1-4,6-10,-3 0,2 0,10-7,6-3,3 1,3 0,-34 11,1 0,37-16,2-4,1-3,-4 7,1 0,-2 0,-5 2,-7-4,-14 11,-7 7,-5 10,-9 0,0 2,-23 4,-12 17,-19 3,-23 18,-2 2,-5 3,-2 2,-8-3,6-1,1-3,-4 0,7 4,3-4,1-7,8-2,-5 2,14-5,-11-2,46-21,16-14,17-4,9-3,11-7,3-3,12-1,6-6,3-4,3-4,-1-1,-2 7,-39 17,-1 0,33-15,0 3,-7 3,4 4,-18 7,-4 0,-6 7,-4 0,-21 14,-14 7,-14 7,-16 18,-5 1,-7 0,-12 9,-4 7,0 0,-1 2,-6-4,2 9,-2 0,2-3,-3 6,10-10,3-3,1-1,13-10,4 0,11-12,17-2,14-14,31-19,6-11,12-7,2-1,15-8,4-6,4 1,-41 22,0 0,41-23,-42 22,-1 0,0-2,-1 1,-1-2,0 0,41-20,0-3,0 2,-2 3,-5 2,-9 2,-10 5,-14 7,-9 14,-9-5,-14 36,-22 4,-11 14,-7 7,-9 0,2 0,-2 0,2 0,-3 0,6 2,-8 5,10-5,-12 5,21-11,0-3,4 0,20-12,15-9,20-9,11-15,0-4,7-4,4-3,13-7,4-3,4-1,3-6,0 6,0-3,-2 0,-5 2,-5 3,-11 9,-5 2,-7 5,-12-2,-2 9,-18 0,-10 30,-28 7,-12 5,-23 17,-7 4,-2-5,-1-4,6-3,1 3,6 2,1-3,3-1,7-6,0-4,0-7,10-2,4 2,14-14,23 2,19-25,12-10,9-6,11-13,13 3,1-7,6-7,1 3,3-8,0 3,-41 21,1 1,0 2,0 1,2-2,-1 0,0 0,-1 0,-1-2,0 1,39-27,-5 5,-9 11,-10 8,-7 4,-9 7,-9 0,-26 14,-26 14,-18 18,-10 6,3 4,-3 2,-2 3,-7 2,5 0,0 0,-1 0,-4 0,7-3,0-1,-2-3,14 0,-5 4,4-1,6-3,1-10,17 10,14-14,17-14,32-21,7-7,4-7,13-2,6-7,5 2,0-3,-36 19,0-1,36-22,2 0,0 0,-2 0,-2 2,-3 3,-2 2,-16 16,0-2,-8 2,-4 10,-7 2,-21 9,-14 12,-23 14,-19 17,-5-6,-13 6,1 1,8-6,2-10,9 1,-2-1,-2 3,7-8,-1 15,38-19,14-2,14-17,7-14,17-6,6-3,7 0,8 0,4-10,4-1,3-3,-2 0,-41 15,0 0,0-3,2-1,-1 3,0 0,42-18,-43 17,-1 2,33-8,-6 2,-6 3,-17 9,-16 0,0 9,-26 14,-20 19,-24 10,-14 1,2-1,-4-1,-3 7,-2-2,-7 7,0-4,0-3,0-7,3 0,4 0,7-3,11 1,3-5,10-14,15 5,24-24,17-7,8-9,20-11,6 1,7-1,8-6,4-4,-40 19,0 0,2-2,-1 1,0 0,-1 1,-1-2,0-1,0 0,0 0,2 1,-1-1,1 0,1 1,3-4,0 2,-4 2,-1 1,40-23,-5 3,-18 11,2 5,-3 5,-18 11,-25 21,-38 22,-24 13,-11 0,-2 5,2-4,-2-3,-1 7,1 0,7-3,6-1,-11-1,7 5,3-5,4 5,9-14,42-7,17-14,16-7,9-14,-2-7,10-4,8-3,8-3,11-4,3-4,2-1,-41 13,0 0,-1 3,0-1,3-1,-1-1,2-1,-1 0,0 0,-1 0,-3 0,-1 0,37-17,-11 10,-17 0,-7 17,-5-1,-11 3,-12 30,-24 11,-18 13,-25 4,1-7,-6 0,-10 7,-4 0,7-5,4-7,-4 3,4-7,0-1,12-1,3-10,29-10,10-4,19-7,25-7,3-7,2-4,12-6,-1-1,10-6,5-1,7-1,4-4,-7 2,-4-3,0 6,-10-1,-4 3,-3 2,-4 7,-40 25,-28 10,-19 7,-9 3,0 4,-2 0,-3 0,-2 2,0-7,7 3,0-10,-2 10,-5-5,14 5,-5-5,33-10,14-4,19-4,13-13,8-4,7-7,6-7,-1 3,13-8,-2 0,0 1,7 4,-7-5,-2 3,-3 4,-11 3,-5 2,-5 9,-32 12,-22 16,-25 10,-11 0,-8 6,7-1,1-6,-1 6,5-1,0 3,0-5,0 7,9-10,3 6,25-20,17-4,21-4,18-6,3-4,4-7,7-4,12-6,0-4,5-7,2-4,-39 18,1 0,1 0,-1 0,1 0,0 0,-1 0,1 0,2-1,0 2,42-20,-5 5,-6 7,-17 7,-14 7,-5 7,-11 5,-10 20,-21 10,-16 10,-14 6,-7 5,0 2,-14 8,5-3,9-12,0 0,-2-6,13-10,3 7,14-19,19 3,21-19,11 0,14-10,-2-4,5-4,2-3,2-3,3-1,4-3,3 2,-5-7,7 1,2-3,3 0,-5 9,-5-2,-4 5,-7 2,-19 2,0 5,-14 5,-26 25,-23 5,-14 2,-7 1,-9 6,-5 3,-3-1,3-4,-2 3,9-1,2 0,3 1,2-3,0-7,9 0,3 0,37-17,14-6,14-7,7-8,9-4,5-4,5-3,2 2,7-7,2-2,1-2,-1 2,7-9,-4 6,2 1,0-3,-12 10,1 2,-8 5,-4-3,2 5,-14 5,-28 37,-28 14,-17 9,-25 7,7-11,5-7,9-3,-2-2,-8 7,10-2,-7 2,3 2,11-11,7 2,9-19,38 10,9-22,9-4,7-4,5-1,14-14,7 5,3-4,-3-6,9 8,-7-7,0-1,3-4,0 3,2-3,-3 0,-4 2,0 3,-11 9,-6 0,-4 9,0 5,-25 9,-24 12,-17 14,-20 10,-10 4,-9 0,-4 0,6-3,-2-1,5-3,2 0,0 7,0 0,0 0,18-10,36-15,32-22,12-14,12-6,-12 4,2 0,-2 0,12-7,-5 0,2 0,1-3,-3 8,0-7,-3 4,-4 5,-4-5,-10 15,0-1,-19 3,-18 23,-31 9,-14 10,-6 9,1-12,-1 0,-3 1,0 4,7-7,0-3,0-1,7-3,0 0,18 0,3-10,28-4,3-7,18-4,4-6,8-1,7-3,11-7,3-3,2-4,14 3,-5-8,3 0,6 1,-4-1,5-4,-7 4,-5 3,-17 2,1 7,-7 0,-15 9,-20 7,-21 17,-17 11,-14 8,-16 1,-7 6,-2-3,2 2,-2-4,9-1,2-1,3-6,2 6,0-3,0-3,9-1,12-13,16-1,19-10,24-10,20-4,0-4,3-3,7-3,4-1,3-6,4-1,3 4,2-7,0-3,0-1,0-3,-3 0,-1 2,-3 5,-12 5,0 9,-6 0,-31 9,4 7,-32 19,-21 17,-21 15,-2-4,0-4,2-3,-3 4,-1-1,-3-3,0-7,7 7,0 2,9-7,3 1,32-13,19-4,16-4,19-10,-4-3,-1-4,0 3,10-10,-3-3,1-1,13-6,-4-1,9-6,9-1,5-3,-46 14,1 0,2 0,0 0,0-1,-1 2,0-1,0 2,37-16,-3 7,-4 5,-14 4,-14 3,-4 2,-17 14,-14 7,-26 11,-30 20,-9-3,-3 2,3 0,9 1,0-3,0 2,2-4,3-1,4 1,3 0,2-5,7 7,9-19,17 10,20-19,15-3,9-8,0-6,7-1,5-6,2-8,2-3,3 2,2 3,0-5,-7 0,0 2,0 3,-7 4,-3 3,-1 4,-6 3,-1-5,-3 7,-14 4,-14 17,-19 3,-28 15,-9-1,0 1,0 3,5-9,-14 14,27-19,17-10,28-4,3-7,11-7,0-2,7-7,0 2,7 7,0-5,-3 3,-1 4,-10 3,0 2,2 0,-7 0,10 9,-26 3,14 18,-35-7,-5 8,-2-20,7-1,28-13,12-4,0 3,4-10,7-3,-2 1,10 0,-1 2,-14 2,5-2,-5 5,5 9,-18 0,-6 0,-18 9,-18 0,-10 5,-10 5,-3-7,-1-1,4 6,-4-10,5 9,-12-2,14 5,5-8,30-13,14-19,4-2,10-12,-4-3,-1 3,5-7,2-4,5-17,0 9,-14 5,-4 12,-17 2,-5 18,-9 3,-9 10,-19 6,0 3,0 2,-3 9,-1 0,-6 8,-1 4,-3 0,-10-5,-1 3,-3 2,2 7,12-7,7-3,5-1,11-13,3 17,46-23,17 7,13-15,8-1,-7-8,4 0,3 1,-5 4,7-7,0 0,-3 2,6-4,-8 6,3-1,4-6,-7 1,-2 0,-4 4,-3 3,-8-5,1 7,-21 4,-7 17,-16 3,-19 15,-7 1,-4 0,-13-5,-4 4,-4 1,-3 0,-3-5,-1 4,-1 1,7 0,1-5,8 4,-1-1,1 6,3-2,19-14,25-2,19-19,12-10,21-4,2-4,0-6,-7-1,0-3,0 2,0 3,0-1,0-4,-3 3,-4-10,-4 9,-24-2,-14 14,-19 7,-14 7,-9 7,-7 9,-4 10,-17 0,-3 6,1 1,-3 0,5-5,-4 7,-6-3,1-6,0 2,2-16,2-1,5-4,-9-4,6-3,1 0,-3 0,3 0,2 0,-5-19,8-4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1:19.847"/>
    </inkml:context>
    <inkml:brush xml:id="br0">
      <inkml:brushProperty name="width" value="0.2" units="cm"/>
      <inkml:brushProperty name="height" value="0.4" units="cm"/>
      <inkml:brushProperty name="color" value="#BEF1FC"/>
      <inkml:brushProperty name="tip" value="rectangle"/>
      <inkml:brushProperty name="rasterOp" value="maskPen"/>
    </inkml:brush>
  </inkml:definitions>
  <inkml:trace contextRef="#ctx0" brushRef="#br0">504 43,'0'-24,"-19"6,-4 27,-19 5,14-2,0 2,7 0,-14 9,-2 5,11-5,-2 5,9-2,-8 2,-4-2,3 9,3-7,11 7,-5-19,17 21,-8-20,10 18,-7-7,0 7,-9-10,14 15,-8-26,29 5,9-19,2 0,5 0,-7-7,7 0,0-10,7 6,0-1,0-7,0 8,0-1,-7-4,0 6,2-1,12-3,5-5,0 5,-10-5,-9 5,2-4,3 4,2 0,0 0,0-7,-9 9,6-16,-15 14,6-7,-18 12,-3 9,-28 28,10-17,-19 24,7-11,-14 11,0 0,-7 7,2-7,5 0,-4-10,15 15,-6-17,18 8,12-20,21 8,5-17,9 5,-7-4,7-3,7-3,7-1,-2-3,-10-7,0 4,8-1,-10-3,9-7,3 0,-12 7,7 0,-3-3,8-8,4-6,3-1,-12 11,7-7,-9 16,9-9,-5 5,-2-5,0 0,0 0,-7 7,0 0,-9 9,4-14,-9 17,0-7,-9 9,-3 4,-9 10,-2-4,-5 18,-14-7,-14 14,-3 0,1 7,2 0,9-7,-4 0,0 2,6-4,-4 2,5-19,11 12,3-16,21-1,9-4,2-4,12-3,9-10,12-4,3-4,-3-3,-7 0,-5 0,-2 0,0 0,0 0,0 0,0 0,0-3,0-1,0-3,2-3,3 6,2-3,2 0,-2 7,3-7,4 0,-5 0,-9 16,-19 3,-6 20,-24 10,-12 3,-11 8,-3-1,-9 11,-7-5,2 0,3 3,0 0,-3 4,-2 5,-2-9,2 9,-3 2,6 0,4-6,14-10,4 0,-4 7,14-19,10-4,18-19,18-12,22-7,0-6,4-10,-9 4,2-1,8-6,-3 6,16-3,-2-3,0-1,7-3,-5 2,1 3,-1 2,-9 9,-9-2,-3 5,-4 2,-10 2,0 0,8-2,-10 12,7-12,-14 14,11-2,-27 20,-5 10,-23 7,-19 10,-5-3,-9 4,0 6,2-6,-4 3,2 3,2-6,12-8,7 4,5-10,2 6,21-20,14-4,16-7,17-7,2-7,9-4,-4-6,2-1,0-3,2-3,10 3,2-4,-2-1,-1-4,1 6,0 1,-8 0,1 2,-12 7,-2 0,-3 0,-2 0,0 0,0 0,7-7,0 0,0 7,-7 7,-9 9,-3-4,-35 27,-11 8,-12 4,-9-2,-3-2,-2 0,2 4,5 3,-4-5,1 7,-8 2,8 0,-4 1,3-3,8-7,3 7,14-19,5 12,30-26,12 3,11-10,5-4,-5-7,3 2,2-3,2-4,-2-4,7-3,5 2,2 0,-2 1,-1-6,3-1,-11 6,8-2,-4 5,-2 2,-7 0,2 0,-5 0,-2 2,0 3,0 2,-19 9,5 0,-14 19,-16 3,-12 18,-19 7,-13 7,4-3,2-1,-11-3,9-3,0-1,4-3,8-7,7 7,-5 2,11-4,-4 2,14-19,12 10,23-19,12-7,16-10,-7-1,-5-6,7-8,5-6,5 1,2 0,7-5,2 4,3-1,4-6,-7 1,-2 0,-4 2,-3-3,-3 8,-4 2,-7 5,-4 2,-8-7,5 0,-14 0,12 7,-33 14,-14 14,-14 7,-21 18,0 1,0 0,-7-5,-3 7,1 2,0 3,2 2,7-3,2-1,5-3,2-10,8 6,-3-1,9-16,0 23,38-34,9 4,23-14,15-17,-8-1,-4-3,4-3,-2 6,7-6,7-1,-5 4,8-7,-3-3,0-1,7 4,-7 0,-3-3,-1-1,-6 6,-4 5,-7 5,-4 2,-10 2,0 5,-10-5,3 22,-14 4,-14 14,-18 23,-15 5,-2-12,-14 5,5-2,2 0,-7 2,0 0,2 0,3 0,4-7,3-3,2-1,2 6,-2-2,5-5,25-2,19-14,5-9,27-17,1-9,0-4,-3 1,5-1,7-3,5-10,2 6,2-3,5 0,-2 0,6-5,-4 3,-9 2,0 9,-12-4,-3 2,-1 0,-1 0,5 7,-14 0,14 9,-40 14,-9 19,-23 12,-7 0,-5-1,-3 1,-1 0,-3-1,0 6,0-6,0-1,7-1,0-2,9-5,-4 17,30-26,14 0,21-26,16-9,0-2,1 0,6-5,-2-3,7-1,7-6,-5 1,5 0,-7 4,-7 3,5-5,-7 7,-1 2,-1 3,-10 2,-10 9,-13 14,-19 19,-12 10,-13 11,-3 0,-3-7,3-3,-4 1,-1 0,-7-5,5 4,-4-1,-8 6,5-2,5-2,16 2,9-19,17 10,23-19,11-7,20-10,-6-1,-1-6,13-1,-2-6,2-1,1-3,4-7,2 4,0 1,1 0,-6-1,-8 6,-3-3,-3 0,3 7,-7 0,-23 0,11 9,-34 7,4 19,-17 0,-20 19,-12 4,0-11,-5 11,8-6,4-3,-3 9,-11-2,14-2,0 2,10-10,13 6,24-20,20-6,13-10,4-4,-7-7,0 2,0-3,9-8,7-3,5 2,0 3,12-5,-14 0,2 0,2-3,-14 8,10-5,-7 5,-8 2,-8 7,-3 0,-10 0,6 2,-66 40,7 5,-45 23,15-17,7-6,-1-3,3 8,-4-6,-1-1,3 6,9-2,0 5,9-8,24-6,23-17,16-9,3-14,2 0,4-7,8-7,0 3,11-8,5 0,5 1,4 4,-2-7,5 0,-1 2,1 0,-10 10,1 0,-6 4,-11 5,3-2,-1 2,-14 2,5-2,-23 5,4 27,-23 10,-7 5,-21 9,-7-5,-14 12,5-4,-5-3,5-3,2-4,9-2,5-5,14-14,19 12,23-19,11-3,17-11,-4-7,-1-4,-4-3,11 0,5-3,5-4,2 5,-5-7,3 2,2 0,-3 0,-8 4,-6-1,-2-3,-2 4,-7 3,0 5,-9-5,-14 16,-19 19,-26 7,-16 17,-2-6,-1-1,3-1,1-4,-1 2,0-3,-3 6,-4-3,14 0,-4-7,55-10,17-6,13-10,13 1,-8-10,0 0,0 2,15-7,-3 3,4-7,6-5,4-3,14 3,-43 12,-1 0,1 0,0-1,2-2,0 1,44-10,-3 2,-5 3,-2 4,-21 3,-9 2,-8 9,-20 7,-19 17,-26 7,-13 4,-6-4,3 4,-2 3,-3-5,-2 4,0-1,-7 6,0-2,10-14,8 7,38-26,14 5,14-4,7-3,7-3,3-1,1-6,6-1,8-1,3-4,-2 2,-3-3,5-1,0-3,-2 2,-3 5,-11-2,-5 6,-5 1,-2 0,-7-1,0 3,-9 5,-10 4,-23 19,-16 3,-26 11,5-3,-5 3,14-4,4-10,24-12,14-9,7-2,21-12,3-3,1-1,6-3,1 0,6-3,1-4,3 5,10-7,1 2,3 0,3-7,-6 4,3 1,-2 0,-3-5,-4 9,-5 5,-7 5,-5 9,-2-7,-9 9,-5 7,-14 19,-14 10,-16 8,-10-4,-14 10,-9-8,3 0,1 3,-6 0,-3 2,-2 0,0 0,10-7,-3 0,14 0,21-5,25-9,22-12,11-9,1-7,4-7,7-4,7-3,4 0,3 0,-2 0,-3 0,1-3,-1-1,-2-3,12 0,-12 4,0-1,-5-3,0 2,-9 10,-2 2,-3 2,-2-2,-9 5,-14 27,-22 10,-15 10,-13-6,-11-1,0-1,-9 3,-5 9,5 0,9-10,28-4,28-14,4-7,29-11,0-6,-3-1,17 4,2-7,4-5,6-7,1 3,10-7,0 2,0 0,0-3,-2 6,-7-1,-12 7,-3-2,-11 10,-2-1,-3 0,-2 5,-18 10,-10 4,-31 7,-18 21,3-10,-10 6,2-3,0 0,-2 0,0-5,0 3,0 2,0 0,0-7,10-10,1 8,38-17,14 3,14-7,7-5,0-10,5 3,4-4,5-3,17 0,-10-3,4-1,6-3,1-10,10 6,0-3,0 0,-2 9,-5-2,-10 5,-8 2,-8 7,-9 2,0 3,-9-8,-10 27,-23 4,-21 18,-30 13,-1-8,1-4,-5 2,7-5,0 0,-2 1,7-3,-5-7,4 0,3 0,7 0,0 0,19-10,11-1,31-10,14 0,9-7,0-3,7-1,4-6,12-1,5-3,5 0,2 0,-7 0,0 0,0 0,-2 0,4 0,-11 0,-5 0,-5 0,-18 7,2 0,-5 9,-18 0,-19 19,-26 14,-23 14,0-7,-2-2,6-10,-6 8,2-3,0 0,-2-5,2-2,11-12,-4 12,24-14,20 3,33-13,16-4,10-4,2-10,2 0,5 0,-2-3,11-1,3-6,0-1,-33 18,0 0,39-21,3 0,-7 2,5-4,-12 9,-5 2,-4 3,-14 2,-5 0,-5 0,-21 9,-9 7,-28 19,-2 0,-19 14,-2-4,-3-3,-11 7,-3 2,-2 0,0 1,2 4,-2-7,7 0,5 2,2-7,0 5,9-4,24-6,23-4,23-4,19-10,3 0,-3 0,4-3,-1-4,6-7,5-4,7-3,-2 0,4 0,7 0,5-7,-2-3,0 1,-8 0,1 2,-12 7,-5 0,-6 0,-15 7,-9 0,0 9,-23 0,-19 19,-21 14,-21 3,-5 1,-2 1,0 0,7 2,-5 4,3-1,4-3,10-7,2 7,9 0,10-3,23-4,14-14,23-9,3-7,2-5,9-10,1 3,6-2,5 2,0-5,-5 5,3-4,2-3,7-7,-5 0,1 2,-1 3,-2 2,-7 0,-2 2,-5 5,-5-2,-9 9,-9-10,-12 20,-28 4,-17 11,-32 17,7-7,5-4,2-3,0 2,0 5,2-2,5 9,5-10,16 10,14-14,9-4,31-17,4 0,3 0,-5 0,2 0,5 0,-4 0,6 0,-2-3,0-4,9-4,-4-10,2 0,0 0,-7 0,5 0,-3-3,-4-4,-3 5,-2-3,0 10,0-10,0 5,0-4,-9 4,-3 9,-23 14,-14 19,-23 5,-26 16,4-5,3 12,17-11,11-3,9-19,24 3,9-19,9-3,12-1,0-3,7-10,0 6,-2-3,-3 0,-2 2,2-2,5 7,-4-2,4 2,-5 2,-2 12,-19 0,-9 14,-9-9,-5 16,-2 0,-5 14,2-7,-9 0,0-10,2 15,3-26,14 2,9-23,2 3,19-10,2-3,5-4,5-4,2-3,7 2,-7 10,-2 2,-3-3,0-1,5-3,-5 0,5 0,-14 0,-14 0,-11 9,-20 3,-11 18,5 5,-5 14,14-14,12 12,23-19,0-3,21-11,-3-11,10-10,-7 2,-4 3,-1 4,3 0,2 3,-3 0,-1-8,-3 10,0-4,0-3,0 4,0 1,0 0,-10 2,8 4,-26 8,9 11,-23 19,-7-4,-21 4,3-7,-10 14,9 0,-2 7,14-19,9 3,19-19,17 0,18-10,-3-1,-1-3,-3-7,0 4,2-1,5-6,-5 6,5-3,-2-3,2-1,-5 4,5 2,-4 3,4-8,0 3,-10 5,-22 2,-24 14,-21 12,-24 11,-1 3,6-8,-2 3,5-4,-5-3,0 0,0 0,25 0,24-10,28-4,10-7,4-7,2 5,3-7,4 2,3 0,9-10,7 3,-3-4,-1-3,-3 0,2 0,0 0,-2 0,3-5,-17 3,-3 4,-1 0,-3 1,0-3,-10 9,-22 5,-27 16,-20 12,-7 0,-10 7,3-2,4 2,-4-5,2 5,2-4,3-3,2 0,0 2,0 5,9-9,5 9,14-10,16 10,22-11,15-3,6-10,11 3,0-4,-3-3,8-10,-5-1,5-3,2 0,7 0,0-7,-3 0,-1 0,1-7,-1 0,-8 2,-4 3,4 2,-2 0,-14 0,-2 0,-50 21,-18 14,-16 11,-10 13,10-6,7-1,2-1,-5-2,5 7,5-2,9 2,9 0,5 7,9-17,12-6,14-7,17-5,4-7,-3 0,-1 0,-1 0,3-3,4-4,3-7,-1-4,6-3,-6 0,-1 0,4 0,-7 0,-3 0,-1 0,-10 0,0 0,-12-3,-2-4,-14 14,-21 0,-9 3,-19 4,0 2,0 3,-3 2,-4 0,3 0,-8 0,3 0,-1 0,6 0,-3 0,4 0,3 0,12 0,-12 0,14 0,-12-10,5-4,10-2,-3 2,-7-5,-17 8,-1-1,6 0,-2 8,5-3,2 2,0 3,0 2,0 0,0 0,4 0,-1 0,-6 0,1 0,-3 2,1 3,-3 2,2-3,-4-1,2-1,0 3,-3 2,1 0,-7-5,2 3,-3 2,-1 2,-3-4,0 2,0-3,2 6,3-3,4-3,3-1,-8-3,6 0,-3 0,0 0,9 0,-4 0,2 0,0 0,0 0,7 0,0 0,0 0,-7 0,0 0,0 0,-3 0,8 0,-7 0,2 0,0 0,-9-7,2-3,-5 1,-2 0,0-5,0 4,0-1,0-6,9 6,5-1,5 3,2 4,0 0,0 1,0-3,0 2,0 3,0 2,0 0,0 0,-2 0,-3 0,-2 0,2 0,1 0,-3 0,-5 0,0 0,-4 0,7 0,-1 0,1 0,2 0,7 0,0 0,7 0,0 0,9 0,-13 0,25 0,0 0,28 0,14 0,9 0,7 0,5 0,7 0,14-7,10 0,8 2,10 3,-48 2,1 0,0-1,0-1,-1 0,1 0,-2-2,2 1,6-1,0 1,-3 2,0 2,1-1,2 0,-1 0,2 0,1 0,1 0,-3 0,0 0,0 0,1 0,-1 0,0 0,-1-3,0-1,-3 0,-1 1,0 0,1 1,-1 1,1 0,-2-2,0-1,47-6,-7 1,-4 0,-6-1,-6 6,-10-3,-6 2,-13 0,6 1,-1-3,-14 0,5 7,-14 0,-7 0,-58 9,0-7,-36 8,15-3,7 0,-1 0,6-5,-6 3,-1 2,-6 0,-8-7,-3 2,2 5,-7-5,-2 8,-4-3,-3 0,0 2,0-4,0 4,0 3,-14-1,48-3,0-2,-46 1,7-4,-6 4,8 0,-4-3,-2-1,-5-3,7 0,2 0,3 0,-7 7,-3 0,0-3,5-1,-2-1,0 3,-1 2,1-3,-5 1,5 0,-1 2,1-3,43-2,0-1,-48-1,47 0,1 0,-48 0,47 0,0 0,-47 0,48 0,-1 0,-47 0,47 0,0 0,-47-3,48 1,-1 0,-47-5,48 3,0 1,-43 0,2-1,4-3,-1 0,11 7,-3-3,3-4,-4 5,6-5,-2 5,0 2,2 0,-4 0,2 0,-2 0,4-7,0 0,1 2,-1 3,0 2,-4 0,2 0,-2 0,-10-7,-2 0,0 2,-2 3,-3 2,44 0,-1 0,1 0,-1 0,1 0,-1 0,-2-3,-2-1,0 0,0 1,0 0,0 1,-1 1,1 0,1 1,0 0,4 0,-1 0,1 0,-1 0,1 0,-1 0,1 0,-1 0,2 0,0 0,0 0,1 0,-48 0,0 0,45 0,-1 0,-1 0,0 0,0 0,-2 0,-3 0,-1 0,2 0,-1 0,-1 0,-2 0,-2 0,0 0,-3 0,0 0,-1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3:05.320"/>
    </inkml:context>
    <inkml:brush xml:id="br0">
      <inkml:brushProperty name="width" value="0.3" units="cm"/>
      <inkml:brushProperty name="height" value="0.6" units="cm"/>
      <inkml:brushProperty name="color" value="#C6FDC8"/>
      <inkml:brushProperty name="tip" value="rectangle"/>
      <inkml:brushProperty name="rasterOp" value="maskPen"/>
    </inkml:brush>
  </inkml:definitions>
  <inkml:trace contextRef="#ctx0" brushRef="#br0">123 577,'-25'-50,"9"3,9 0,7-3,7-15,-5 0,5 22,-7 12,-22 89,10-8,-2-3,1 3,-2 37,4-11,8-19,10 5,18-42,24-13,0-45,-1-22,-14 3,-12-3,-4-1,-2-15,1 4,-8 22,-4 19,-10 36,-6 24,-11 42,2-7,-7 12,9 2,2 14,9-6,12-10,10-27,17-22,2-18,26-20,-17-4,11-17,-12 0,1-17,2-7,-3-2,1-7,-5-10,-16 29,-1 0,13-41,-1 6,-8 21,-16 14,-13 53,-17 25,1 15,-13 23,10 3,-4 13,14-5,2 0,8-14,26-16,15-19,4-19,12-30,-6-13,12-13,-6-19,6-8,-8-9,-24 36,-2-1,15-44,-8-4,-8 32,-16 8,-21 54,-16 14,-11 25,1 35,7 2,10 14,4-9,7-2,2-7,32-22,14-14,3-26,13-33,-12-6,6-17,-4-8,-1-13,2-9,-7-12,-2-3,-9-3,-11 19,-1 9,-41 55,-6 26,-15 33,-2 31,26-35,1 2,2 3,2 1,2 0,4 0,1 42,5-9,8-13,9-2,16-14,22-12,-4-21,9-23,0-16,11-17,0-15,0-17,-6-7,-28 32,-2-2,16-41,-2-3,-16 10,-11 0,-7 30,-25 15,-11 36,-11 22,-10 33,8 10,7 6,10 7,12-2,13-3,14-14,6-20,16-12,-9-17,19-10,-10-12,16-9,-18-10,8-11,-12-16,6-17,-4-4,-1-13,-10 17,-7 5,-7 33,-19 6,-12 48,2 5,-12 38,5 9,-1 7,7 4,10-4,11-29,23 15,24-63,18-4,-9-17,-7-26,1-7,4-26,-26 35,-1-3,-2-7,-2-1,17-38,-8 4,-6 24,-17 15,-27 58,-15 22,-5 30,11 18,6 7,10 10,4-3,7-3,10-12,12-15,9-29,23-20,-16-22,16-15,-9-15,14-24,-6-3,1-18,-11-4,-23 37,-2-1,14-40,-5 8,-10 22,-10 12,-34 52,-11 22,-4 29,5 20,9 3,7 3,10-1,6 0,14-13,12-3,3-29,19-3,-7-22,18-1,-11-10,12-10,-1-17,11-22,-6-14,1-13,-10-9,-1-1,-8-4,-8 8,-15 12,3 21,-46 31,-7 29,-10 13,-1 35,7 10,-2 17,11 4,5-9,11-10,19-8,31-40,26-17,-9-15,-2-29,-1-7,1-15,-7-10,-10-6,-10-3,-5-2,-11 14,-4 4,-25 48,-4 26,-10 29,5 36,-2 12,15-37,1 1,1-1,2 1,0 45,2-14,8-7,13-29,14-15,-2-19,24-13,5-17,16-15,1-11,-6-17,-8-8,-29 26,-2-3,0-1,-3-2,0 0,-3-1,6-45,-5 20,-33 31,1 39,-22 48,8 3,3 23,4 2,2 20,7-5,4-12,10-17,20-15,19-21,-6-19,10-24,-12-1,13-16,-9-1,3-15,-12 12,1-7,-17 15,-1-13,-14 22,0 76,0 24,0 5,7-34,9-20,-5-17,9-38,-15-25,3-2,-3-4,4 4,7-16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3:00.285"/>
    </inkml:context>
    <inkml:brush xml:id="br0">
      <inkml:brushProperty name="width" value="0.3" units="cm"/>
      <inkml:brushProperty name="height" value="0.6" units="cm"/>
      <inkml:brushProperty name="color" value="#F9F1A7"/>
      <inkml:brushProperty name="tip" value="rectangle"/>
      <inkml:brushProperty name="rasterOp" value="maskPen"/>
    </inkml:brush>
  </inkml:definitions>
  <inkml:trace contextRef="#ctx0" brushRef="#br0">423 324,'-27'-49,"5"0,15 8,5 8,-20 3,11 12,-12-6,14 15,-14 15,-5 21,1 9,-10 23,2 12,-4 6,6 1,10-12,-4 5,14-8,-1 9,28-29,11-12,24-40,11-18,-15-6,-2-10,-11-15,6-12,-4-11,-1-11,-8 9,-3-4,-4 19,-9 5,-9 27,-24 16,-13 36,4 11,1 22,-4 12,-8 20,22-35,-1 0,1 3,1 0,-12 37,12-16,10-24,18 6,26-34,21 4,-4-21,4-17,-10-11,10-16,-15 9,5-15,-3-5,-3-17,0 1,-6 5,-14 22,4 5,-36 49,-8 21,-1 4,-10 24,-1 3,-4 13,7-4,8 0,14-36,25-20,22-43,-4 2,9-24,-8-1,8-21,-2-2,3-9,-5 8,-6 4,-15 32,-5 11,-19 43,-12 24,-14 41,6-12,-2 5,2 1,14-6,-5 12,12-11,-2-5,30-39,15-37,2-13,8-41,-1-1,-19 23,-2-1,18-39,-1-3,-14 10,-6 11,-24 36,-16 29,-6 29,-15 31,6 12,4 9,7 0,10 5,4-15,7-6,7-26,25-10,23-29,-7-11,6-16,-7-14,2-19,0-5,-1-5,-6-4,-4-7,-13 7,-9 4,-7 25,-16 7,-22 47,-14 18,5 14,5 24,6 2,0 11,6-3,8-17,2 2,8-19,24 2,23-21,2-18,9-26,-7-12,12-20,-8-11,2-11,-11-11,-5-5,-7 11,-9 5,-8 37,-32 10,-14 40,4 3,-9 35,1 14,-1 25,7-3,5-9,8-11,8 1,4 10,3-32,31-8,11-51,25-6,-4-17,-12-16,-3-6,-2-10,1-2,-7-4,-8 11,-6 9,-19 36,-10 26,-6 26,-16 38,12-7,-1 8,5 6,1 15,-3-11,8-5,-1-29,30-7,13-29,5-11,12-27,-5-17,10-21,-12-9,2-12,-13-4,-19 41,-2 0,9-34,-13 8,-4 28,-29 9,-14 54,-18 22,-2 23,18 26,4 1,12 4,3-11,13-10,8-26,30-13,22-32,-5-9,5-29,-9-7,-1-20,1-3,-7-8,-8 6,-8-11,-11 17,-4 1,-23 43,-11 26,1 21,-6 38,10 2,2 10,8-1,5-13,7 2,0-4,18-1,14-12,-1-17,17-26,-13-10,19-17,-22 1,17-33,-8-8,-16 18,-1-4,1 0,-1-1,1-5,-2 0,-1 4,-2 2,12-33,-15 38,-30 43,-14 43,0 11,5 11,11 4,6 12,12 0,9 0,10-14,12-7,-6-30,11-14,-1-16,17-16,1-13,5-25,-2-11,-4-10,-30 32,-4-1,-2-2,-2 0,15-35,-15 5,1 22,-44 5,-10 22,-2 22,-15 37,20 6,-9 27,2 9,-2 7,8 8,8-8,4 4,9-19,32-19,26-25,0-26,10-23,-3-20,9-12,-9-8,-7-14,-8-2,-8-9,-8 11,-3 10,-12 19,-2 12,-21 42,-3 25,-11 29,0 31,5-1,4 10,5-8,10-19,-3 7,5-26,29 4,10-41,33-19,-23-12,1-25,-9-15,3-12,-2-8,-3-3,-9 2,4 3,-19 26,0 5,-42 113,13-39,-1 17,0 5,-4 29,9-5,4-10,28 6,14-42,24-8,-14-24,-1-19,-7-12,7-20,1-19,-7-13,-19 40,0-2,-3-1,0 1,9-35,-9 11,-25 50,-18 33,-9 27,-7 32,0 2,10 4,5 3,22-12,12 3,3-32,36-2,-9-47,18-10,-16-8,-6-25,-3-7,-6 18,1-3,26-53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8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64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16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1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4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77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74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11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6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65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6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9272-5F71-42B1-B8FF-AD482FD64EBC}" type="datetimeFigureOut">
              <a:rPr lang="en-IN" smtClean="0"/>
              <a:t>Sat 07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6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svm.SVC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163" y="1214438"/>
            <a:ext cx="10287674" cy="2387600"/>
          </a:xfrm>
        </p:spPr>
        <p:txBody>
          <a:bodyPr/>
          <a:lstStyle/>
          <a:p>
            <a:r>
              <a:rPr lang="en-IN" dirty="0"/>
              <a:t>Support Vector Machines (SVM)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0062"/>
            <a:ext cx="9144000" cy="1655762"/>
          </a:xfrm>
        </p:spPr>
        <p:txBody>
          <a:bodyPr/>
          <a:lstStyle/>
          <a:p>
            <a:r>
              <a:rPr lang="en-IN" dirty="0"/>
              <a:t>Non Parametric, Binary Classification Technique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8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Tuning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Tuning SVM Parameters to obtain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60689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00B70EA1-B7E0-3D49-9AD7-62E46FBF413E}"/>
                  </a:ext>
                </a:extLst>
              </p14:cNvPr>
              <p14:cNvContentPartPr/>
              <p14:nvPr/>
            </p14:nvContentPartPr>
            <p14:xfrm>
              <a:off x="883821" y="4852523"/>
              <a:ext cx="2571480" cy="434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B70EA1-B7E0-3D49-9AD7-62E46FBF41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181" y="4780883"/>
                <a:ext cx="264312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E7A12F8C-5DA1-E34B-B34D-AE414CB1AF81}"/>
                  </a:ext>
                </a:extLst>
              </p14:cNvPr>
              <p14:cNvContentPartPr/>
              <p14:nvPr/>
            </p14:nvContentPartPr>
            <p14:xfrm>
              <a:off x="888861" y="4422323"/>
              <a:ext cx="9682560" cy="41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A12F8C-5DA1-E34B-B34D-AE414CB1AF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221" y="4350683"/>
                <a:ext cx="97542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83F00F2C-1EEC-8349-B796-F27E0C7DEA2F}"/>
                  </a:ext>
                </a:extLst>
              </p14:cNvPr>
              <p14:cNvContentPartPr/>
              <p14:nvPr/>
            </p14:nvContentPartPr>
            <p14:xfrm>
              <a:off x="932781" y="3194363"/>
              <a:ext cx="8964360" cy="34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F00F2C-1EEC-8349-B796-F27E0C7DEA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781" y="3122723"/>
                <a:ext cx="9036000" cy="4917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Regularization (C Parameter)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Regularization parameter (often termed as C parameter in python’s sklearn library) tells the SVM optimization how much you want to avoid misclassifying each training example.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For large values of C, the optimization will choose a smaller-margin hyperplane if that hyperplane does a better job of getting all the training points classified correctly.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Conversely, a very small value of C will cause the optimizer to look for a larger-margin separating hyperplane, even if that hyperplane misclassifies more points.</a:t>
            </a:r>
          </a:p>
        </p:txBody>
      </p:sp>
    </p:spTree>
    <p:extLst>
      <p:ext uri="{BB962C8B-B14F-4D97-AF65-F5344CB8AC3E}">
        <p14:creationId xmlns:p14="http://schemas.microsoft.com/office/powerpoint/2010/main" val="123155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750/1*1dwut8cWQ-39POHV48tv4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903" r="36290" b="-2903"/>
          <a:stretch/>
        </p:blipFill>
        <p:spPr bwMode="auto">
          <a:xfrm>
            <a:off x="817294" y="2082029"/>
            <a:ext cx="4701473" cy="25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50/1*gt_dkcA5p0ZTHjIpq1qnL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r="34729"/>
          <a:stretch/>
        </p:blipFill>
        <p:spPr bwMode="auto">
          <a:xfrm>
            <a:off x="6368433" y="1996296"/>
            <a:ext cx="4828082" cy="25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73136" y="5356355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edium-content-sans-serif-font"/>
              </a:rPr>
              <a:t>Low Regularization (C) value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109246" y="535635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edium-content-sans-serif-font"/>
              </a:rPr>
              <a:t>Higher Regularization (C) 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724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EE8C8694-AB67-4240-8419-2B7C42B8D48B}"/>
                  </a:ext>
                </a:extLst>
              </p14:cNvPr>
              <p14:cNvContentPartPr/>
              <p14:nvPr/>
            </p14:nvContentPartPr>
            <p14:xfrm>
              <a:off x="943004" y="5155006"/>
              <a:ext cx="16513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8C8694-AB67-4240-8419-2B7C42B8D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364" y="5047006"/>
                <a:ext cx="17589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9F81305-F9CB-0047-A62B-B9C0FCE30ED0}"/>
                  </a:ext>
                </a:extLst>
              </p14:cNvPr>
              <p14:cNvContentPartPr/>
              <p14:nvPr/>
            </p14:nvContentPartPr>
            <p14:xfrm>
              <a:off x="1378604" y="3569566"/>
              <a:ext cx="1572120" cy="30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F81305-F9CB-0047-A62B-B9C0FCE30E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964" y="3461926"/>
                <a:ext cx="1679760" cy="523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gamma parameter defines how far the influence of a single training example reaches, with low values meaning ‘far’ and high values meaning ‘close’.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For lower gamma value, the points far away from plausible separation line are considered in calculation for the separation line.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Higher gamma means the points close to plausible line are considered in calculation.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0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000/1*dGDQxV8j83VB90skHsXk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09" y="3973190"/>
            <a:ext cx="6578823" cy="219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000/1*ClmsnU_yb1YtIwAAr7kr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48" y="995321"/>
            <a:ext cx="6540384" cy="21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Python’s sklearn Documentation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http://scikit-learn.org/stable/modules/svm.html</a:t>
            </a:r>
          </a:p>
          <a:p>
            <a:r>
              <a:rPr lang="en-IN" sz="2000" dirty="0" smtClean="0">
                <a:hlinkClick r:id="rId2"/>
              </a:rPr>
              <a:t>http</a:t>
            </a:r>
            <a:r>
              <a:rPr lang="en-IN" sz="2000" dirty="0">
                <a:hlinkClick r:id="rId2"/>
              </a:rPr>
              <a:t>://</a:t>
            </a:r>
            <a:r>
              <a:rPr lang="en-IN" sz="2000" dirty="0" smtClean="0">
                <a:hlinkClick r:id="rId2"/>
              </a:rPr>
              <a:t>scikit-learn.org/stable/modules/generated/sklearn.svm.SVC.html</a:t>
            </a:r>
            <a:endParaRPr lang="en-IN" sz="20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7788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8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06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5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21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6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49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99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74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200</Words>
  <Application>Microsoft Office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medium-content-sans-serif-font</vt:lpstr>
      <vt:lpstr>Roboto</vt:lpstr>
      <vt:lpstr>Office Theme</vt:lpstr>
      <vt:lpstr>Support Vector Machines (SVM)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Tuning</vt:lpstr>
      <vt:lpstr>Regularization (C Parameter)</vt:lpstr>
      <vt:lpstr>PowerPoint Presentation</vt:lpstr>
      <vt:lpstr>Gamma</vt:lpstr>
      <vt:lpstr>PowerPoint Presentation</vt:lpstr>
      <vt:lpstr>Python’s sklearn Documentation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 (SVM)</dc:title>
  <dc:creator>Tushar Anand</dc:creator>
  <cp:lastModifiedBy>Tushar Anand</cp:lastModifiedBy>
  <cp:revision>10</cp:revision>
  <dcterms:created xsi:type="dcterms:W3CDTF">2018-06-16T03:04:35Z</dcterms:created>
  <dcterms:modified xsi:type="dcterms:W3CDTF">2018-07-06T20:51:06Z</dcterms:modified>
</cp:coreProperties>
</file>